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72" r:id="rId8"/>
    <p:sldId id="273" r:id="rId9"/>
    <p:sldId id="263" r:id="rId10"/>
    <p:sldId id="274" r:id="rId11"/>
    <p:sldId id="269" r:id="rId12"/>
    <p:sldId id="261" r:id="rId13"/>
    <p:sldId id="262" r:id="rId14"/>
    <p:sldId id="27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us Tubaga" initials="ZT" lastIdx="1" clrIdx="0">
    <p:extLst>
      <p:ext uri="{19B8F6BF-5375-455C-9EA6-DF929625EA0E}">
        <p15:presenceInfo xmlns:p15="http://schemas.microsoft.com/office/powerpoint/2012/main" userId="S::zeus.tubaga@slidegenius.com::0dbc10fe-af56-47c6-b0e6-292992c53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4"/>
    <a:srgbClr val="FF4A58"/>
    <a:srgbClr val="ECE8E3"/>
    <a:srgbClr val="48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2FD-710E-416C-BA10-D4DE573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37406-4CF1-48D3-99AD-19A75E59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A44D-065F-464D-9522-C9BB60F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9CF-3C59-4A11-BC1E-55013E6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5D73-95FA-4930-8913-D69D24EC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36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3FC-4745-449A-B4FA-4F4B1A99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6192-7FF3-41E9-BB9A-D78A40D3D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1135-DCF5-41CD-90EC-313F1ED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8C11-A45C-4E9C-A558-6855E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7F-70CD-4F88-8898-033397DE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263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F8780-C5E3-487E-AD19-61F4B493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83C00-25C1-46B7-98B4-B2648FE9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007E-AD2E-4E5E-BD39-8E4D8D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405-BA3A-43BC-8E41-1DF479EB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827D-E793-4231-A788-DC76CA73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47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689-5E44-45CB-8210-CF89024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791-08DF-4079-B1CC-4087477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82DD-E31A-4638-8D5F-D2DF8E7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B231-0AEB-42A4-8D3C-8A813059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EE4-159B-4804-A4D7-E268639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7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DE-9D81-45A3-AD25-1F49C0E1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D9A5-9782-4BEF-ABCB-6AA2E72D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DB3C-D734-458D-BBEA-74FA2570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5234-8E9F-4DBB-9841-9F5BEB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D6A9-B389-4CF4-AC2D-083D92D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3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867B-8529-4D2E-B67E-583723E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05E9-58D2-4F9A-B785-9F8D7B673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0DC8A-642B-4561-ACD1-BA4EE416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6655-8EA3-4973-9B29-A6918421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DFB4B-FACA-4942-9F46-097D07BF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7FE1-49CF-43B4-98D1-0BC734E3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6A1-B216-461B-B2A0-266B94E4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C47D-6A8E-44B7-BA04-1C6A6789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D49E-0885-4C0E-92D6-ADD658DC6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632D5-428E-4EFD-91E9-991FD59E0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BA2E9-97B3-490A-B9B2-9D2AFE51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B3D00-BE10-4941-9A90-ABA1094F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04A2-3AEC-44D4-8619-C449A813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A0FB5-A51F-4D28-A64F-6B935B9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6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58A0-8749-45AE-AA67-543FCC8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9171D-E90B-4BD3-AD3F-699C2BB8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BA56-9221-45C5-84E5-06E562C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FC6E5-3A84-4263-A6B5-80D08C33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9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3A2A1-7D18-47A1-8B35-7A7D60F9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BFF40-C515-48F7-B279-15156AEE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9D37-825D-45A0-844C-B8017A37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96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D1B-E2E6-41EF-8D83-EDFA34AC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E48-0444-4F7B-AC9C-785D621B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4CE7-2085-4FCD-921B-43108027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2D8A-7D8C-4FEA-ABC4-7B6F52D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4D0F-24C7-464C-9F2D-025156F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4EABE-13F8-4BD5-88EB-1B471E46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0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95C2-7009-4688-ADE7-8AFD2B9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48D31-9E6F-4A7B-AC97-A8526B6C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06E5-0979-457D-AF96-A9D2E3F6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0D15A-8262-44A8-80AB-4927B9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3CE2-108E-4010-8CDA-278853C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3E1E-F4B1-4DDB-9BE4-D6A2506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1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3BD0-3955-4E9E-8D93-8BBA8FE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FA52-FDFE-4379-AAFD-DBA38C20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9D46-04C9-4F1B-8695-20DEAE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EE5F-036A-47C0-9728-BE25C86D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FD65-874B-438F-A5FA-95D48AB6F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67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549CED15-D42C-45D4-96D6-B6FAFC5AFDDE}"/>
              </a:ext>
            </a:extLst>
          </p:cNvPr>
          <p:cNvCxnSpPr>
            <a:cxnSpLocks/>
          </p:cNvCxnSpPr>
          <p:nvPr/>
        </p:nvCxnSpPr>
        <p:spPr>
          <a:xfrm>
            <a:off x="3426298" y="4833097"/>
            <a:ext cx="8765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656CEC6-E79D-411D-A318-3CAE1D314072}"/>
              </a:ext>
            </a:extLst>
          </p:cNvPr>
          <p:cNvSpPr txBox="1"/>
          <p:nvPr/>
        </p:nvSpPr>
        <p:spPr>
          <a:xfrm>
            <a:off x="4227075" y="1272790"/>
            <a:ext cx="70182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i="1" dirty="0">
                <a:solidFill>
                  <a:srgbClr val="FF4A58"/>
                </a:solidFill>
                <a:latin typeface="Barlow Condensed ExtraBold" panose="00000906000000000000" pitchFamily="2" charset="0"/>
              </a:rPr>
              <a:t>VALORANT</a:t>
            </a:r>
            <a:endParaRPr lang="en-PH" sz="14000" i="1" dirty="0">
              <a:solidFill>
                <a:srgbClr val="FF4A58"/>
              </a:solidFill>
              <a:latin typeface="Barlow Condensed ExtraBold" panose="00000906000000000000" pitchFamily="2" charset="0"/>
            </a:endParaRPr>
          </a:p>
        </p:txBody>
      </p:sp>
      <p:pic>
        <p:nvPicPr>
          <p:cNvPr id="38" name="Picture 2" descr="Jett | Valorant Wiki | Fandom">
            <a:extLst>
              <a:ext uri="{FF2B5EF4-FFF2-40B4-BE49-F238E27FC236}">
                <a16:creationId xmlns:a16="http://schemas.microsoft.com/office/drawing/2014/main" id="{39506F10-E383-40ED-924A-BB8E99A5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8"/>
          <a:stretch/>
        </p:blipFill>
        <p:spPr bwMode="auto">
          <a:xfrm flipH="1">
            <a:off x="-668341" y="160693"/>
            <a:ext cx="5892959" cy="9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A83437-50B9-4BEF-B592-5BDAE9BB53B8}"/>
              </a:ext>
            </a:extLst>
          </p:cNvPr>
          <p:cNvSpPr txBox="1"/>
          <p:nvPr/>
        </p:nvSpPr>
        <p:spPr>
          <a:xfrm>
            <a:off x="4442690" y="3162319"/>
            <a:ext cx="656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Barlow Condensed Medium" panose="00000606000000000000" pitchFamily="2" charset="0"/>
              </a:rPr>
              <a:t>By: Oliver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Einarsson</a:t>
            </a:r>
            <a:r>
              <a:rPr lang="en-US" sz="1400" spc="300" dirty="0">
                <a:latin typeface="Barlow Condensed Medium" panose="00000606000000000000" pitchFamily="2" charset="0"/>
              </a:rPr>
              <a:t>, Gina Fender, Acarie Jenkins, Naomi Martin,</a:t>
            </a:r>
          </a:p>
          <a:p>
            <a:r>
              <a:rPr lang="en-US" sz="1400" spc="300" dirty="0">
                <a:latin typeface="Barlow Condensed Medium" panose="00000606000000000000" pitchFamily="2" charset="0"/>
              </a:rPr>
              <a:t>&amp; John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Xuereb</a:t>
            </a:r>
            <a:r>
              <a:rPr lang="en-US" sz="1400" spc="300" dirty="0">
                <a:latin typeface="Barlow Condensed Medium" panose="00000606000000000000" pitchFamily="2" charset="0"/>
              </a:rPr>
              <a:t> </a:t>
            </a:r>
            <a:endParaRPr lang="en-PH" sz="1400" spc="300" dirty="0">
              <a:latin typeface="Barlow Condensed Medium" panose="00000606000000000000" pitchFamily="2" charset="0"/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CE4B62D-971E-4701-87C0-047731D9C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7285" b="25745"/>
          <a:stretch/>
        </p:blipFill>
        <p:spPr bwMode="auto">
          <a:xfrm>
            <a:off x="11185388" y="285940"/>
            <a:ext cx="774964" cy="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8429D9-9637-4785-BCD5-C241C2479EDC}"/>
              </a:ext>
            </a:extLst>
          </p:cNvPr>
          <p:cNvSpPr/>
          <p:nvPr/>
        </p:nvSpPr>
        <p:spPr>
          <a:xfrm>
            <a:off x="6572233" y="4596887"/>
            <a:ext cx="2837238" cy="47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dirty="0">
                <a:latin typeface="Barlow Condensed Medium" panose="00000606000000000000" pitchFamily="2" charset="0"/>
              </a:rPr>
              <a:t>9-5-2023</a:t>
            </a:r>
            <a:endParaRPr lang="en-PH" i="1" spc="300" dirty="0">
              <a:latin typeface="Barlow Condensed Medium" panose="00000606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84C40A-E187-4C03-A6F0-CE5866FF7E04}"/>
              </a:ext>
            </a:extLst>
          </p:cNvPr>
          <p:cNvCxnSpPr>
            <a:cxnSpLocks/>
          </p:cNvCxnSpPr>
          <p:nvPr/>
        </p:nvCxnSpPr>
        <p:spPr>
          <a:xfrm>
            <a:off x="4213118" y="6270286"/>
            <a:ext cx="14777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8F402C-A447-461D-8DFF-81D89259D337}"/>
              </a:ext>
            </a:extLst>
          </p:cNvPr>
          <p:cNvSpPr/>
          <p:nvPr/>
        </p:nvSpPr>
        <p:spPr>
          <a:xfrm>
            <a:off x="5868365" y="6134582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695F26-1377-4931-99FD-993C28987B63}"/>
              </a:ext>
            </a:extLst>
          </p:cNvPr>
          <p:cNvSpPr/>
          <p:nvPr/>
        </p:nvSpPr>
        <p:spPr>
          <a:xfrm>
            <a:off x="707985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C283BA-ED58-4DC0-AE33-9588CEE2DA8F}"/>
              </a:ext>
            </a:extLst>
          </p:cNvPr>
          <p:cNvSpPr/>
          <p:nvPr/>
        </p:nvSpPr>
        <p:spPr>
          <a:xfrm>
            <a:off x="1070659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D6185-08A2-4EF2-AE1F-C6CB59129614}"/>
              </a:ext>
            </a:extLst>
          </p:cNvPr>
          <p:cNvCxnSpPr>
            <a:cxnSpLocks/>
          </p:cNvCxnSpPr>
          <p:nvPr/>
        </p:nvCxnSpPr>
        <p:spPr>
          <a:xfrm>
            <a:off x="10729732" y="1028883"/>
            <a:ext cx="11902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34F570-99BD-4D6C-8260-78EBF78EE621}"/>
              </a:ext>
            </a:extLst>
          </p:cNvPr>
          <p:cNvCxnSpPr>
            <a:cxnSpLocks/>
          </p:cNvCxnSpPr>
          <p:nvPr/>
        </p:nvCxnSpPr>
        <p:spPr>
          <a:xfrm>
            <a:off x="11857027" y="6049673"/>
            <a:ext cx="0" cy="4263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40281"/>
      </p:ext>
    </p:extLst>
  </p:cSld>
  <p:clrMapOvr>
    <a:masterClrMapping/>
  </p:clrMapOvr>
  <p:transition spd="slow" advTm="8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70134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30F5F1-4865-4FAE-8FB2-4C73A1F2CD8E}"/>
              </a:ext>
            </a:extLst>
          </p:cNvPr>
          <p:cNvCxnSpPr>
            <a:cxnSpLocks/>
          </p:cNvCxnSpPr>
          <p:nvPr/>
        </p:nvCxnSpPr>
        <p:spPr>
          <a:xfrm flipH="1">
            <a:off x="8792369" y="976972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B7046-F817-448E-ABCE-82535B42FBE6}"/>
              </a:ext>
            </a:extLst>
          </p:cNvPr>
          <p:cNvCxnSpPr>
            <a:cxnSpLocks/>
          </p:cNvCxnSpPr>
          <p:nvPr/>
        </p:nvCxnSpPr>
        <p:spPr>
          <a:xfrm>
            <a:off x="11629033" y="97981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1280x720 Brimstone Valorant 720P HD 4k Wallpapers, Images, Backgrounds,  Photos and Pictures">
            <a:extLst>
              <a:ext uri="{FF2B5EF4-FFF2-40B4-BE49-F238E27FC236}">
                <a16:creationId xmlns:a16="http://schemas.microsoft.com/office/drawing/2014/main" id="{B699CFB3-3DC5-4474-948C-878B469F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36394"/>
          <a:stretch/>
        </p:blipFill>
        <p:spPr bwMode="auto">
          <a:xfrm>
            <a:off x="8792369" y="1231991"/>
            <a:ext cx="3195450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5644F5-C58D-11EA-CA4D-C38D2E9A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32713"/>
            <a:ext cx="7100559" cy="57142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D1575A-AA58-8550-3D4E-9BB3C05C7924}"/>
              </a:ext>
            </a:extLst>
          </p:cNvPr>
          <p:cNvCxnSpPr>
            <a:cxnSpLocks/>
          </p:cNvCxnSpPr>
          <p:nvPr/>
        </p:nvCxnSpPr>
        <p:spPr>
          <a:xfrm>
            <a:off x="7950679" y="1602021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75530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Javascript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BC6A5-5399-32E8-3783-CDD76431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4" y="1128777"/>
            <a:ext cx="5443116" cy="5149121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CB2E273-5876-128D-FB51-CBBCAED7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43" y="3703337"/>
            <a:ext cx="5499100" cy="2095500"/>
          </a:xfrm>
          <a:prstGeom prst="rect">
            <a:avLst/>
          </a:prstGeom>
        </p:spPr>
      </p:pic>
      <p:sp>
        <p:nvSpPr>
          <p:cNvPr id="14" name="!!Fade">
            <a:extLst>
              <a:ext uri="{FF2B5EF4-FFF2-40B4-BE49-F238E27FC236}">
                <a16:creationId xmlns:a16="http://schemas.microsoft.com/office/drawing/2014/main" id="{CE55CC0E-9C12-51F8-5D55-FEB9EF584C6E}"/>
              </a:ext>
            </a:extLst>
          </p:cNvPr>
          <p:cNvSpPr/>
          <p:nvPr/>
        </p:nvSpPr>
        <p:spPr>
          <a:xfrm>
            <a:off x="6394778" y="0"/>
            <a:ext cx="6073776" cy="2657993"/>
          </a:xfrm>
          <a:prstGeom prst="rect">
            <a:avLst/>
          </a:prstGeom>
          <a:blipFill>
            <a:blip r:embed="rId4"/>
            <a:srcRect/>
            <a:stretch>
              <a:fillRect b="-24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i="0" dirty="0">
                <a:solidFill>
                  <a:srgbClr val="CE0000"/>
                </a:solidFill>
                <a:effectLst/>
              </a:rPr>
              <a:t>20</a:t>
            </a:r>
            <a:endParaRPr lang="en-GB" sz="2400" b="1" i="0" dirty="0">
              <a:solidFill>
                <a:srgbClr val="CE0000"/>
              </a:solidFill>
              <a:effectLst/>
            </a:endParaRPr>
          </a:p>
          <a:p>
            <a:pPr algn="l"/>
            <a:r>
              <a:rPr lang="en-GB" sz="8000" b="1" cap="all" dirty="0">
                <a:solidFill>
                  <a:srgbClr val="CE0000"/>
                </a:solidFill>
                <a:latin typeface="+mj-lt"/>
              </a:rPr>
              <a:t>FADE</a:t>
            </a:r>
            <a:endParaRPr lang="en-GB" sz="8000" b="1" i="0" cap="all" dirty="0">
              <a:solidFill>
                <a:srgbClr val="CE0000"/>
              </a:solidFill>
              <a:effectLst/>
              <a:latin typeface="+mj-lt"/>
            </a:endParaRPr>
          </a:p>
          <a:p>
            <a:br>
              <a:rPr lang="en-GB" b="0" i="0" dirty="0">
                <a:solidFill>
                  <a:srgbClr val="FFFFFF"/>
                </a:solidFill>
                <a:effectLst/>
                <a:latin typeface="PODIUM Sharp 2.11" panose="00000908000000000000" pitchFamily="50" charset="0"/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E3F85-4C73-9263-E7EE-CAFA8C91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09" y="1170236"/>
            <a:ext cx="6097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3659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6590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MACHINE LEARNING MODEL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25AE4-C43A-41A7-9F30-32A656542670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9A6B7-70A4-4C9A-82C3-4FBEA7688457}"/>
              </a:ext>
            </a:extLst>
          </p:cNvPr>
          <p:cNvSpPr txBox="1"/>
          <p:nvPr/>
        </p:nvSpPr>
        <p:spPr>
          <a:xfrm>
            <a:off x="6664960" y="1289526"/>
            <a:ext cx="50495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0FBD5-99EF-4CD4-8CE6-7A95B7132241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B3F336-88F8-CF4A-961F-A05EED7E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412239"/>
            <a:ext cx="5391603" cy="476426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C16B52-BEC6-6CB9-1DD5-C3A152CE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46" y="1880558"/>
            <a:ext cx="4033520" cy="42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2238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5608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SQLITE DATABASE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E0F643-CAF9-B044-B4AA-0B151038A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" y="1027076"/>
            <a:ext cx="6709219" cy="3665689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989B18C-532F-594E-2570-925B34DC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03" y="2871887"/>
            <a:ext cx="4859061" cy="37753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C05820-E359-BBE2-1BB1-6E8AC9C13294}"/>
              </a:ext>
            </a:extLst>
          </p:cNvPr>
          <p:cNvCxnSpPr>
            <a:cxnSpLocks/>
          </p:cNvCxnSpPr>
          <p:nvPr/>
        </p:nvCxnSpPr>
        <p:spPr>
          <a:xfrm>
            <a:off x="9037608" y="1567516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930906"/>
      </p:ext>
    </p:extLst>
  </p:cSld>
  <p:clrMapOvr>
    <a:masterClrMapping/>
  </p:clrMapOvr>
  <p:transition spd="slow" advTm="8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38090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 Condensed ExtraBold" panose="00000906000000000000" pitchFamily="2" charset="0"/>
                <a:ea typeface="+mn-ea"/>
                <a:cs typeface="+mn-cs"/>
              </a:rPr>
              <a:t>JSON SCHEMAS</a:t>
            </a:r>
            <a:endParaRPr kumimoji="0" lang="en-PH" sz="45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 Condensed ExtraBold" panose="00000906000000000000" pitchFamily="2" charset="0"/>
              <a:ea typeface="+mn-ea"/>
              <a:cs typeface="+mn-cs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4A5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srgbClr val="FF4A5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D14E54E-B075-D8FE-15AC-3BF34EED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28564"/>
            <a:ext cx="4413147" cy="5334000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88E41E8-C4EB-E233-B198-F4F7E8708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38" y="772006"/>
            <a:ext cx="3163658" cy="5892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FBCF6B-2037-5F9E-70E8-297B5E2CCB88}"/>
              </a:ext>
            </a:extLst>
          </p:cNvPr>
          <p:cNvCxnSpPr>
            <a:cxnSpLocks/>
          </p:cNvCxnSpPr>
          <p:nvPr/>
        </p:nvCxnSpPr>
        <p:spPr>
          <a:xfrm>
            <a:off x="8821947" y="1463999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89211"/>
      </p:ext>
    </p:extLst>
  </p:cSld>
  <p:clrMapOvr>
    <a:masterClrMapping/>
  </p:clrMapOvr>
  <p:transition spd="slow" advTm="8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2D33A-FD7A-4ED2-970B-0787FFA84CC7}"/>
              </a:ext>
            </a:extLst>
          </p:cNvPr>
          <p:cNvCxnSpPr>
            <a:cxnSpLocks/>
          </p:cNvCxnSpPr>
          <p:nvPr/>
        </p:nvCxnSpPr>
        <p:spPr>
          <a:xfrm>
            <a:off x="4824479" y="6522039"/>
            <a:ext cx="3266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2FB92-A67A-48DA-9778-94F89EA43465}"/>
              </a:ext>
            </a:extLst>
          </p:cNvPr>
          <p:cNvSpPr/>
          <p:nvPr/>
        </p:nvSpPr>
        <p:spPr>
          <a:xfrm>
            <a:off x="0" y="995680"/>
            <a:ext cx="11744960" cy="498856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A0D3C-7EFC-4879-9930-2315E9B20AB5}"/>
              </a:ext>
            </a:extLst>
          </p:cNvPr>
          <p:cNvGrpSpPr/>
          <p:nvPr/>
        </p:nvGrpSpPr>
        <p:grpSpPr>
          <a:xfrm>
            <a:off x="-1743496" y="242196"/>
            <a:ext cx="8549409" cy="6978473"/>
            <a:chOff x="-2079161" y="462116"/>
            <a:chExt cx="7835672" cy="6395884"/>
          </a:xfrm>
        </p:grpSpPr>
        <p:pic>
          <p:nvPicPr>
            <p:cNvPr id="4" name="Picture 6" descr="Phoenix Valorant Png Transparent : 1680x1050 valorant phoenix ultra hd  desktop background wallpaper for 4k uhd&amp;gt;. - Merryheyn">
              <a:extLst>
                <a:ext uri="{FF2B5EF4-FFF2-40B4-BE49-F238E27FC236}">
                  <a16:creationId xmlns:a16="http://schemas.microsoft.com/office/drawing/2014/main" id="{3D540A63-D887-4B79-AABF-BBEA801F1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9161" y="462116"/>
              <a:ext cx="6019656" cy="639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Sage | Valorant Wiki | Fandom">
              <a:extLst>
                <a:ext uri="{FF2B5EF4-FFF2-40B4-BE49-F238E27FC236}">
                  <a16:creationId xmlns:a16="http://schemas.microsoft.com/office/drawing/2014/main" id="{EE9E797A-D797-479F-AAE0-7D3EB548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3"/>
            <a:stretch/>
          </p:blipFill>
          <p:spPr bwMode="auto">
            <a:xfrm>
              <a:off x="1655114" y="1259840"/>
              <a:ext cx="4101397" cy="5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EA2FC6-EABF-479A-8C99-50396595F8CD}"/>
              </a:ext>
            </a:extLst>
          </p:cNvPr>
          <p:cNvSpPr/>
          <p:nvPr/>
        </p:nvSpPr>
        <p:spPr>
          <a:xfrm flipH="1">
            <a:off x="8006080" y="609600"/>
            <a:ext cx="3738880" cy="8128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33BC-BB9C-49E5-A872-CEDBCDEC8449}"/>
              </a:ext>
            </a:extLst>
          </p:cNvPr>
          <p:cNvSpPr txBox="1"/>
          <p:nvPr/>
        </p:nvSpPr>
        <p:spPr>
          <a:xfrm>
            <a:off x="5171084" y="1588046"/>
            <a:ext cx="60179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CONCLUSION</a:t>
            </a:r>
            <a:endParaRPr lang="en-PH" sz="10000" dirty="0">
              <a:solidFill>
                <a:srgbClr val="0F1724"/>
              </a:solidFill>
              <a:latin typeface="Barlow Condensed ExtraBold" panose="000009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3085A-1A3B-4C59-ABC1-FD7B9B08200B}"/>
              </a:ext>
            </a:extLst>
          </p:cNvPr>
          <p:cNvCxnSpPr/>
          <p:nvPr/>
        </p:nvCxnSpPr>
        <p:spPr>
          <a:xfrm>
            <a:off x="7905509" y="3834815"/>
            <a:ext cx="3283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8E49-01CC-428D-8B23-4475C329F3E0}"/>
              </a:ext>
            </a:extLst>
          </p:cNvPr>
          <p:cNvSpPr txBox="1"/>
          <p:nvPr/>
        </p:nvSpPr>
        <p:spPr>
          <a:xfrm>
            <a:off x="7060557" y="4287384"/>
            <a:ext cx="4128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Gina Fender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John Xuereb</a:t>
            </a:r>
          </a:p>
          <a:p>
            <a:pPr algn="r"/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Acarie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Jenkins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Oliver Einarsson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Naomi Martin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FDA3-40F4-4309-909A-42247F7A6F92}"/>
              </a:ext>
            </a:extLst>
          </p:cNvPr>
          <p:cNvSpPr/>
          <p:nvPr/>
        </p:nvSpPr>
        <p:spPr>
          <a:xfrm>
            <a:off x="3912244" y="544010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C4956-24D9-45E8-9F46-10C3C0BC83B9}"/>
              </a:ext>
            </a:extLst>
          </p:cNvPr>
          <p:cNvCxnSpPr>
            <a:cxnSpLocks/>
          </p:cNvCxnSpPr>
          <p:nvPr/>
        </p:nvCxnSpPr>
        <p:spPr>
          <a:xfrm>
            <a:off x="4249838" y="734728"/>
            <a:ext cx="136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F30B7-31CA-43F9-9E96-901202AEAFA5}"/>
              </a:ext>
            </a:extLst>
          </p:cNvPr>
          <p:cNvSpPr/>
          <p:nvPr/>
        </p:nvSpPr>
        <p:spPr>
          <a:xfrm>
            <a:off x="11536616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38ABC-3AC5-426D-8F77-893F47FC7E23}"/>
              </a:ext>
            </a:extLst>
          </p:cNvPr>
          <p:cNvSpPr/>
          <p:nvPr/>
        </p:nvSpPr>
        <p:spPr>
          <a:xfrm>
            <a:off x="11131205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44029"/>
      </p:ext>
    </p:extLst>
  </p:cSld>
  <p:clrMapOvr>
    <a:masterClrMapping/>
  </p:clrMapOvr>
  <p:transition spd="slow" advTm="8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27533-0933-445B-81DF-8171B3201D48}"/>
              </a:ext>
            </a:extLst>
          </p:cNvPr>
          <p:cNvSpPr/>
          <p:nvPr/>
        </p:nvSpPr>
        <p:spPr>
          <a:xfrm>
            <a:off x="10926501" y="532436"/>
            <a:ext cx="277792" cy="277792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A6D28-097E-4825-BB87-C0EF6D70D383}"/>
              </a:ext>
            </a:extLst>
          </p:cNvPr>
          <p:cNvSpPr/>
          <p:nvPr/>
        </p:nvSpPr>
        <p:spPr>
          <a:xfrm>
            <a:off x="9898283" y="1599237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EA2F6-240F-47C3-B71F-FFA19E36E323}"/>
              </a:ext>
            </a:extLst>
          </p:cNvPr>
          <p:cNvSpPr/>
          <p:nvPr/>
        </p:nvSpPr>
        <p:spPr>
          <a:xfrm>
            <a:off x="1936830" y="882571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4BD1A-1B11-450D-9756-DC2D9B6B4027}"/>
              </a:ext>
            </a:extLst>
          </p:cNvPr>
          <p:cNvSpPr/>
          <p:nvPr/>
        </p:nvSpPr>
        <p:spPr>
          <a:xfrm>
            <a:off x="3142525" y="4889340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90A6F-CFD3-4928-9E83-C6507FC478A6}"/>
              </a:ext>
            </a:extLst>
          </p:cNvPr>
          <p:cNvSpPr/>
          <p:nvPr/>
        </p:nvSpPr>
        <p:spPr>
          <a:xfrm>
            <a:off x="725345" y="244418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75F9-A710-4F1D-94D8-86D848C5EEF8}"/>
              </a:ext>
            </a:extLst>
          </p:cNvPr>
          <p:cNvSpPr/>
          <p:nvPr/>
        </p:nvSpPr>
        <p:spPr>
          <a:xfrm>
            <a:off x="679047" y="5802775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19842-C2B6-4E18-AF22-73C9DE40C870}"/>
              </a:ext>
            </a:extLst>
          </p:cNvPr>
          <p:cNvSpPr/>
          <p:nvPr/>
        </p:nvSpPr>
        <p:spPr>
          <a:xfrm>
            <a:off x="11092405" y="341163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0B7C-23BD-4A8A-B637-913E17777BB6}"/>
              </a:ext>
            </a:extLst>
          </p:cNvPr>
          <p:cNvSpPr/>
          <p:nvPr/>
        </p:nvSpPr>
        <p:spPr>
          <a:xfrm>
            <a:off x="10787605" y="5524983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D7040-502B-433C-9BF8-7E6693EA68A8}"/>
              </a:ext>
            </a:extLst>
          </p:cNvPr>
          <p:cNvSpPr/>
          <p:nvPr/>
        </p:nvSpPr>
        <p:spPr>
          <a:xfrm>
            <a:off x="6726820" y="5941671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18442-212F-4292-883E-DF72D6ADCFEA}"/>
              </a:ext>
            </a:extLst>
          </p:cNvPr>
          <p:cNvSpPr txBox="1"/>
          <p:nvPr/>
        </p:nvSpPr>
        <p:spPr>
          <a:xfrm>
            <a:off x="3225664" y="2492994"/>
            <a:ext cx="574067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dirty="0">
                <a:solidFill>
                  <a:schemeClr val="bg1"/>
                </a:solidFill>
                <a:latin typeface="Barlow Condensed Medium" panose="00000606000000000000" pitchFamily="2" charset="0"/>
              </a:rPr>
              <a:t>INTRODUCTION</a:t>
            </a:r>
            <a:endParaRPr lang="en-PH" sz="8500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37D4A1-4C0A-4B8B-949F-F431685D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8" y="626956"/>
            <a:ext cx="1315224" cy="8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1D52BD-7766-4D09-B02E-BC803ECB7BDF}"/>
              </a:ext>
            </a:extLst>
          </p:cNvPr>
          <p:cNvSpPr txBox="1"/>
          <p:nvPr/>
        </p:nvSpPr>
        <p:spPr>
          <a:xfrm>
            <a:off x="4173845" y="3768022"/>
            <a:ext cx="384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What is </a:t>
            </a:r>
            <a:r>
              <a:rPr lang="en-US" sz="3000" spc="600" dirty="0" err="1">
                <a:solidFill>
                  <a:srgbClr val="FF4A58"/>
                </a:solidFill>
                <a:latin typeface="Barlow Condensed Medium" panose="00000606000000000000" pitchFamily="2" charset="0"/>
              </a:rPr>
              <a:t>Valorant</a:t>
            </a:r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?</a:t>
            </a:r>
            <a:endParaRPr lang="en-PH" sz="3000" spc="600" dirty="0">
              <a:solidFill>
                <a:srgbClr val="FF4A58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DE2E9-D0EE-4475-824C-2AF960D03108}"/>
              </a:ext>
            </a:extLst>
          </p:cNvPr>
          <p:cNvCxnSpPr>
            <a:cxnSpLocks/>
          </p:cNvCxnSpPr>
          <p:nvPr/>
        </p:nvCxnSpPr>
        <p:spPr>
          <a:xfrm>
            <a:off x="590309" y="4252219"/>
            <a:ext cx="134652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E90A46-DE48-4A20-8C58-2BD2C35417FE}"/>
              </a:ext>
            </a:extLst>
          </p:cNvPr>
          <p:cNvCxnSpPr>
            <a:cxnSpLocks/>
          </p:cNvCxnSpPr>
          <p:nvPr/>
        </p:nvCxnSpPr>
        <p:spPr>
          <a:xfrm>
            <a:off x="9151714" y="6225702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1EB1E6-635E-4E56-8FE0-8F5B49879D91}"/>
              </a:ext>
            </a:extLst>
          </p:cNvPr>
          <p:cNvCxnSpPr>
            <a:cxnSpLocks/>
          </p:cNvCxnSpPr>
          <p:nvPr/>
        </p:nvCxnSpPr>
        <p:spPr>
          <a:xfrm rot="5400000">
            <a:off x="10808824" y="1957671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66D56-A08E-4D41-AB88-6E1991BD678C}"/>
              </a:ext>
            </a:extLst>
          </p:cNvPr>
          <p:cNvSpPr/>
          <p:nvPr/>
        </p:nvSpPr>
        <p:spPr>
          <a:xfrm>
            <a:off x="2085441" y="4119852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5FE77-349B-42E4-8FD7-FE3C368C1DA8}"/>
              </a:ext>
            </a:extLst>
          </p:cNvPr>
          <p:cNvSpPr/>
          <p:nvPr/>
        </p:nvSpPr>
        <p:spPr>
          <a:xfrm>
            <a:off x="566139" y="501253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E5BB3-D0D5-4F47-BA48-D7C213E03DD6}"/>
              </a:ext>
            </a:extLst>
          </p:cNvPr>
          <p:cNvSpPr/>
          <p:nvPr/>
        </p:nvSpPr>
        <p:spPr>
          <a:xfrm>
            <a:off x="8872321" y="6111212"/>
            <a:ext cx="170079" cy="170079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845162"/>
      </p:ext>
    </p:extLst>
  </p:cSld>
  <p:clrMapOvr>
    <a:masterClrMapping/>
  </p:clrMapOvr>
  <p:transition spd="slow" advTm="8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210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Valorant</a:t>
            </a:r>
            <a:r>
              <a:rPr lang="en-US" sz="4500" spc="300" dirty="0">
                <a:latin typeface="Barlow Condensed ExtraBold" panose="00000906000000000000" pitchFamily="2" charset="0"/>
              </a:rPr>
              <a:t>: At a Glance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E87D0-5477-4365-8C61-51F7D8AC501E}"/>
              </a:ext>
            </a:extLst>
          </p:cNvPr>
          <p:cNvSpPr/>
          <p:nvPr/>
        </p:nvSpPr>
        <p:spPr>
          <a:xfrm>
            <a:off x="565132" y="5532120"/>
            <a:ext cx="11061736" cy="167640"/>
          </a:xfrm>
          <a:prstGeom prst="rect">
            <a:avLst/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44737FD7-2E2E-42B9-9FE4-C5E4B81C979B}"/>
              </a:ext>
            </a:extLst>
          </p:cNvPr>
          <p:cNvSpPr/>
          <p:nvPr/>
        </p:nvSpPr>
        <p:spPr>
          <a:xfrm flipH="1">
            <a:off x="56512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653088D-04C1-41F5-9421-33CE11560B1E}"/>
              </a:ext>
            </a:extLst>
          </p:cNvPr>
          <p:cNvSpPr/>
          <p:nvPr/>
        </p:nvSpPr>
        <p:spPr>
          <a:xfrm>
            <a:off x="894151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0ABD3-CDCE-419C-BA7B-950CAAAFEE7E}"/>
              </a:ext>
            </a:extLst>
          </p:cNvPr>
          <p:cNvSpPr/>
          <p:nvPr/>
        </p:nvSpPr>
        <p:spPr>
          <a:xfrm>
            <a:off x="1249471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5v5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3577A-7DF7-41EE-B459-A5C51650726B}"/>
              </a:ext>
            </a:extLst>
          </p:cNvPr>
          <p:cNvSpPr txBox="1"/>
          <p:nvPr/>
        </p:nvSpPr>
        <p:spPr>
          <a:xfrm>
            <a:off x="565131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6D80-E06B-4A0B-B2BA-C82EC3641E29}"/>
              </a:ext>
            </a:extLst>
          </p:cNvPr>
          <p:cNvSpPr/>
          <p:nvPr/>
        </p:nvSpPr>
        <p:spPr>
          <a:xfrm>
            <a:off x="4175759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22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46A59-20E4-4915-85DE-888E216A5317}"/>
              </a:ext>
            </a:extLst>
          </p:cNvPr>
          <p:cNvSpPr txBox="1"/>
          <p:nvPr/>
        </p:nvSpPr>
        <p:spPr>
          <a:xfrm>
            <a:off x="3460314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E5DF8-F989-45D0-BD15-0FB0391237AD}"/>
              </a:ext>
            </a:extLst>
          </p:cNvPr>
          <p:cNvSpPr/>
          <p:nvPr/>
        </p:nvSpPr>
        <p:spPr>
          <a:xfrm>
            <a:off x="7070942" y="2070348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17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9F5E-2B7F-4D8D-9A71-F74E94DE120E}"/>
              </a:ext>
            </a:extLst>
          </p:cNvPr>
          <p:cNvSpPr txBox="1"/>
          <p:nvPr/>
        </p:nvSpPr>
        <p:spPr>
          <a:xfrm>
            <a:off x="6355497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Weapons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74189-C926-4746-B757-474CBD40290F}"/>
              </a:ext>
            </a:extLst>
          </p:cNvPr>
          <p:cNvSpPr/>
          <p:nvPr/>
        </p:nvSpPr>
        <p:spPr>
          <a:xfrm>
            <a:off x="9966124" y="2068265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13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A86DB-B068-4E4C-9886-4DABF413ED4B}"/>
              </a:ext>
            </a:extLst>
          </p:cNvPr>
          <p:cNvSpPr txBox="1"/>
          <p:nvPr/>
        </p:nvSpPr>
        <p:spPr>
          <a:xfrm>
            <a:off x="9250679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Maps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8720C-6E8F-488B-BB3E-E74D0F1BC3C8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5005"/>
      </p:ext>
    </p:extLst>
  </p:cSld>
  <p:clrMapOvr>
    <a:masterClrMapping/>
  </p:clrMapOvr>
  <p:transition spd="slow" advTm="8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6516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Our Focus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alorant - Games Like, Review, Gameplay, Classes, Similar Games">
            <a:extLst>
              <a:ext uri="{FF2B5EF4-FFF2-40B4-BE49-F238E27FC236}">
                <a16:creationId xmlns:a16="http://schemas.microsoft.com/office/drawing/2014/main" id="{C137EAF2-5DB3-418E-93A8-4A0B7C2D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980" r="12033" b="1980"/>
          <a:stretch/>
        </p:blipFill>
        <p:spPr bwMode="auto">
          <a:xfrm>
            <a:off x="5823396" y="1676400"/>
            <a:ext cx="5944691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E0B5A1-5023-4388-B37D-903C31956582}"/>
              </a:ext>
            </a:extLst>
          </p:cNvPr>
          <p:cNvSpPr/>
          <p:nvPr/>
        </p:nvSpPr>
        <p:spPr>
          <a:xfrm>
            <a:off x="5823396" y="1539240"/>
            <a:ext cx="3192786" cy="132244"/>
          </a:xfrm>
          <a:prstGeom prst="snip1Rect">
            <a:avLst>
              <a:gd name="adj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8F2E4-646C-4B13-AEC5-2489A91AFD13}"/>
              </a:ext>
            </a:extLst>
          </p:cNvPr>
          <p:cNvSpPr txBox="1"/>
          <p:nvPr/>
        </p:nvSpPr>
        <p:spPr>
          <a:xfrm>
            <a:off x="487680" y="1727200"/>
            <a:ext cx="484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Users Will Be Able To: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6D0B9E-A76D-485F-85F6-187A3D84B4DB}"/>
              </a:ext>
            </a:extLst>
          </p:cNvPr>
          <p:cNvCxnSpPr>
            <a:cxnSpLocks/>
          </p:cNvCxnSpPr>
          <p:nvPr/>
        </p:nvCxnSpPr>
        <p:spPr>
          <a:xfrm>
            <a:off x="579120" y="5608320"/>
            <a:ext cx="220472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47107-80E6-4314-BC2C-19187EC2E52B}"/>
              </a:ext>
            </a:extLst>
          </p:cNvPr>
          <p:cNvSpPr/>
          <p:nvPr/>
        </p:nvSpPr>
        <p:spPr>
          <a:xfrm>
            <a:off x="2895600" y="5506720"/>
            <a:ext cx="132080" cy="132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E41F5-BBCE-4ABE-B4B6-75ECA217F5AB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99582-4CD2-4712-EE43-30146C168616}"/>
              </a:ext>
            </a:extLst>
          </p:cNvPr>
          <p:cNvSpPr txBox="1"/>
          <p:nvPr/>
        </p:nvSpPr>
        <p:spPr>
          <a:xfrm>
            <a:off x="538480" y="2553345"/>
            <a:ext cx="48463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Access statistical data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Determine the best areas for gameplay and predict the outcome of a game based on scores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2436"/>
      </p:ext>
    </p:extLst>
  </p:cSld>
  <p:clrMapOvr>
    <a:masterClrMapping/>
  </p:clrMapOvr>
  <p:transition spd="slow" advTm="8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215191" y="3594243"/>
            <a:ext cx="96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Python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474030" y="359424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Jupyter</a:t>
            </a:r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 Notebooks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7173160" y="3594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HTML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5678"/>
      </p:ext>
    </p:extLst>
  </p:cSld>
  <p:clrMapOvr>
    <a:masterClrMapping/>
  </p:clrMapOvr>
  <p:transition spd="slow" advTm="8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423582" y="359424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API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525577" y="3372066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Machine Learning </a:t>
            </a:r>
          </a:p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Model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6863782" y="359424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JavaScript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106060" y="3594243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Flask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3569"/>
      </p:ext>
    </p:extLst>
  </p:cSld>
  <p:clrMapOvr>
    <a:masterClrMapping/>
  </p:clrMapOvr>
  <p:transition spd="slow" advTm="8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8873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476193" y="1043910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2349-66C5-3224-EBCD-B9CE867A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2" y="961174"/>
            <a:ext cx="6029223" cy="55640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A2381B-9056-38D7-296F-6E7DD0651008}"/>
              </a:ext>
            </a:extLst>
          </p:cNvPr>
          <p:cNvCxnSpPr>
            <a:cxnSpLocks/>
          </p:cNvCxnSpPr>
          <p:nvPr/>
        </p:nvCxnSpPr>
        <p:spPr>
          <a:xfrm>
            <a:off x="6915509" y="145022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41176"/>
      </p:ext>
    </p:extLst>
  </p:cSld>
  <p:clrMapOvr>
    <a:masterClrMapping/>
  </p:clrMapOvr>
  <p:transition spd="slow" advTm="8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366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Valorant agents, abilities, and details | Shacknews">
            <a:extLst>
              <a:ext uri="{FF2B5EF4-FFF2-40B4-BE49-F238E27FC236}">
                <a16:creationId xmlns:a16="http://schemas.microsoft.com/office/drawing/2014/main" id="{2C158B5C-5725-03A3-2865-D1A6A852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554333" y="13605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43B143-6D4D-B7F8-C1AB-0588DCA1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84" y="1046270"/>
            <a:ext cx="6095006" cy="58117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8D67AB-7BAC-75A4-7F44-F9A7FA4F9434}"/>
              </a:ext>
            </a:extLst>
          </p:cNvPr>
          <p:cNvCxnSpPr>
            <a:cxnSpLocks/>
          </p:cNvCxnSpPr>
          <p:nvPr/>
        </p:nvCxnSpPr>
        <p:spPr>
          <a:xfrm>
            <a:off x="3991154" y="1498504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83641"/>
      </p:ext>
    </p:extLst>
  </p:cSld>
  <p:clrMapOvr>
    <a:masterClrMapping/>
  </p:clrMapOvr>
  <p:transition spd="slow" advTm="8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8785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1280x720 Sova Valorant 720P HD 4k Wallpapers, Images, Backgrounds, Photos  and Pictures">
            <a:extLst>
              <a:ext uri="{FF2B5EF4-FFF2-40B4-BE49-F238E27FC236}">
                <a16:creationId xmlns:a16="http://schemas.microsoft.com/office/drawing/2014/main" id="{4C2FEA1B-5F4E-4698-9F1C-34FBEDDFA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38186"/>
          <a:stretch/>
        </p:blipFill>
        <p:spPr bwMode="auto">
          <a:xfrm>
            <a:off x="-106421" y="2390250"/>
            <a:ext cx="3197925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5B4669-DECF-E2C3-B0BA-B7035D5C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8" y="1226101"/>
            <a:ext cx="4300482" cy="551759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DB69F4A-DA33-B779-38E9-A8EDE343DCDC}"/>
              </a:ext>
            </a:extLst>
          </p:cNvPr>
          <p:cNvCxnSpPr>
            <a:cxnSpLocks/>
          </p:cNvCxnSpPr>
          <p:nvPr/>
        </p:nvCxnSpPr>
        <p:spPr>
          <a:xfrm>
            <a:off x="3844506" y="1662406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214A1-8F15-0B7C-6B9C-CA3CD5994212}"/>
              </a:ext>
            </a:extLst>
          </p:cNvPr>
          <p:cNvCxnSpPr>
            <a:cxnSpLocks/>
          </p:cNvCxnSpPr>
          <p:nvPr/>
        </p:nvCxnSpPr>
        <p:spPr>
          <a:xfrm>
            <a:off x="9736347" y="176685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36073"/>
      </p:ext>
    </p:extLst>
  </p:cSld>
  <p:clrMapOvr>
    <a:masterClrMapping/>
  </p:clrMapOvr>
  <p:transition spd="slow" advTm="8000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140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Nova</vt:lpstr>
      <vt:lpstr>Barlow Condensed ExtraBold</vt:lpstr>
      <vt:lpstr>Barlow Condensed Medium</vt:lpstr>
      <vt:lpstr>Calibri</vt:lpstr>
      <vt:lpstr>Calibri Light</vt:lpstr>
      <vt:lpstr>PODIUM Sharp 2.11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Zeus Tubaga</dc:creator>
  <cp:lastModifiedBy>gina fender</cp:lastModifiedBy>
  <cp:revision>33</cp:revision>
  <dcterms:created xsi:type="dcterms:W3CDTF">2021-07-13T04:21:45Z</dcterms:created>
  <dcterms:modified xsi:type="dcterms:W3CDTF">2023-09-06T01:03:16Z</dcterms:modified>
</cp:coreProperties>
</file>